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1" r:id="rId5"/>
    <p:sldId id="266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63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33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26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7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40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6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12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47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8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92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9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8670-1ED1-48FB-ACCE-2AF18AD6726C}" type="datetimeFigureOut">
              <a:rPr lang="nl-NL" smtClean="0"/>
              <a:t>13-10-2014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D017-7AD9-437F-B2CE-3EE9A490B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8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.wikia.nocookie.net/__cb20080603223855/legostarwars/images/5/5d/Lego_bric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thumbs.dreamstime.com/z/medical-researcher-4311284.jpg" TargetMode="External"/><Relationship Id="rId2" Type="http://schemas.openxmlformats.org/officeDocument/2006/relationships/hyperlink" Target="http://www.computersupportnijkerk.nl/wp-content/uploads/2012/05/defect-scher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nl/url?sa=i&amp;rct=j&amp;q=&amp;esrc=s&amp;frm=1&amp;source=images&amp;cd=&amp;cad=rja&amp;uact=8&amp;docid=rFm3hIsBOMSpGM&amp;tbnid=NAQLV_1Kovhh4M:&amp;ved=0CAcQjRw&amp;url=http://www.dreamstime.com/stock-images-medical-researcher-image4311284&amp;ei=RJg3VLnrNYnYPK6ZgJgC&amp;psig=AFQjCNE-GsvF2Eu0ZOhrPdtTZ1wy1qDj6w&amp;ust=1413015869162502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source=images&amp;cd=&amp;cad=rja&amp;uact=8&amp;docid=OgFz2WYNq9CFBM&amp;tbnid=QZop0EBpuLWRlM&amp;ved=0CAgQjRw&amp;url=http://www.biancamagielse.nl/film-friday/&amp;ei=n5Y3VOS3EsfsaLCkgeAB&amp;psig=AFQjCNEa85mlCtAgnVPEL2aIBGOll_DuTA&amp;ust=1413015583417965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nl/url?sa=i&amp;rct=j&amp;q=&amp;esrc=s&amp;frm=1&amp;source=images&amp;cd=&amp;cad=rja&amp;uact=8&amp;docid=G7SU5v10UK4jiM&amp;tbnid=XrsOfn6pd0FYLM:&amp;ved=0CAcQjRw&amp;url=http://www.anp-archief.nl/page/2193537/nl&amp;ei=HZY3VKbBOMXAPJr6gcAH&amp;psig=AFQjCNHK2c9cjlR51mpGooSzgaYwezW2-A&amp;ust=1413015443688569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docid=QskFbQCiPs14yM&amp;tbnid=PutqWDRo08uyEM:&amp;ved=0CAcQjRw&amp;url=http://www.regionalezorggids.nl/rubriek/Opticiens/&amp;ei=pZI3VIYnzMk5-cKA4AY&amp;bvm=bv.76943099,d.d2s&amp;psig=AFQjCNF6Q0tDT5cgrWSPVuXP_hhxNhbRhA&amp;ust=1413014561999168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070014"/>
            <a:ext cx="7772400" cy="1470025"/>
          </a:xfrm>
        </p:spPr>
        <p:txBody>
          <a:bodyPr/>
          <a:lstStyle/>
          <a:p>
            <a:r>
              <a:rPr lang="nl-NL" b="1" dirty="0"/>
              <a:t>3</a:t>
            </a:r>
            <a:r>
              <a:rPr lang="nl-NL" b="1" dirty="0" smtClean="0"/>
              <a:t>. Taalschat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Blz.42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6732240" y="164753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2</a:t>
            </a:r>
            <a:endParaRPr lang="nl-NL" sz="7200" b="1" dirty="0"/>
          </a:p>
        </p:txBody>
      </p:sp>
      <p:pic>
        <p:nvPicPr>
          <p:cNvPr id="8" name="Picture 2" descr="https://encrypted-tbn3.gstatic.com/images?q=tbn:ANd9GcS1BHjIg3mxoTl8MRWb5OWe8pMFKho7c6b17nZYpsho_J547b3l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7873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Lego bri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06" y="443488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11560" y="764704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Ta</a:t>
            </a:r>
            <a:r>
              <a:rPr lang="nl-NL" sz="2400" b="1" dirty="0" smtClean="0"/>
              <a:t>alschat</a:t>
            </a:r>
            <a:endParaRPr lang="nl-NL" sz="2400" b="1" dirty="0"/>
          </a:p>
          <a:p>
            <a:r>
              <a:rPr lang="nl-NL" sz="2400" b="1" dirty="0"/>
              <a:t> </a:t>
            </a:r>
            <a:endParaRPr lang="nl-NL" sz="2400" dirty="0"/>
          </a:p>
          <a:p>
            <a:r>
              <a:rPr lang="nl-NL" sz="2400" b="1" dirty="0"/>
              <a:t>3.1	Moeilijke woorden uit teksten</a:t>
            </a:r>
          </a:p>
          <a:p>
            <a:endParaRPr lang="nl-NL" b="1" dirty="0" smtClean="0"/>
          </a:p>
          <a:p>
            <a:r>
              <a:rPr lang="nl-NL" sz="2400" b="1" dirty="0" smtClean="0"/>
              <a:t>Opdracht </a:t>
            </a:r>
            <a:r>
              <a:rPr lang="nl-NL" sz="2400" b="1" dirty="0"/>
              <a:t>14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stiptheid </a:t>
            </a:r>
            <a:r>
              <a:rPr lang="nl-NL" sz="2400" dirty="0"/>
              <a:t>– zorgvuldigheid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intensief </a:t>
            </a:r>
            <a:r>
              <a:rPr lang="nl-NL" sz="2400" dirty="0"/>
              <a:t>– grondig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steekproef </a:t>
            </a:r>
            <a:r>
              <a:rPr lang="nl-NL" sz="2400" dirty="0"/>
              <a:t>– onderzoek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op </a:t>
            </a:r>
            <a:r>
              <a:rPr lang="nl-NL" sz="2400" dirty="0"/>
              <a:t>grote schaal – heel vaak, door veel mensen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sein </a:t>
            </a:r>
            <a:r>
              <a:rPr lang="nl-NL" sz="2400" dirty="0"/>
              <a:t>– signaal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nauwkeurig </a:t>
            </a:r>
            <a:r>
              <a:rPr lang="nl-NL" sz="2400" dirty="0"/>
              <a:t>– zorgvuldig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ervaren </a:t>
            </a:r>
            <a:r>
              <a:rPr lang="nl-NL" sz="2400" dirty="0"/>
              <a:t>– meemaken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traject </a:t>
            </a:r>
            <a:r>
              <a:rPr lang="nl-NL" sz="2400" dirty="0"/>
              <a:t>– gedeelte van een (spoor)weg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defect </a:t>
            </a:r>
            <a:r>
              <a:rPr lang="nl-NL" sz="2400" dirty="0"/>
              <a:t>– stuk, kapot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s</a:t>
            </a:r>
            <a:r>
              <a:rPr lang="nl-NL" sz="2400" dirty="0" smtClean="0"/>
              <a:t>ympathiek </a:t>
            </a:r>
            <a:r>
              <a:rPr lang="nl-NL" sz="2400" dirty="0"/>
              <a:t>– heel aardig</a:t>
            </a:r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Blz.42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6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mputersupportnijkerk.nl/wp-content/uploads/2012/05/defect-scherm-300x23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363"/>
            <a:ext cx="2520280" cy="20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tlnieuws.nl/sites/default/files/content/images/2013/09/27/Overzicht-verbindingen-vanaf_dec2016_liggend_namen_NS-jpg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65" y="1628800"/>
            <a:ext cx="2533180" cy="178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SEhUUEhQWFRQXFRcUGBUXFRUYFRUYFBQWFxQUFhcYHCggGBolHRQWIjEhJSkrLi4uFx8zODMsNygtLisBCgoKDg0OGhAQGiwkHCQsLCwsLCwsLCwsLCwtLCwsLCwsLCwsLCwsLCwsLCwsLCwsLCwsLCwsLCwsLCwsLCwsLP/AABEIARMAtwMBIgACEQEDEQH/xAAcAAABBQEBAQAAAAAAAAAAAAAGAgMEBQcAAQj/xABKEAACAQIEAggCBQoEAwcFAAABAgMAEQQSITEFQQYTIlFhcYGRB6EyQlKxwRQjYnKCkrLR4fBTosLxM2OjFRckQ3ODsxaTw9Lj/8QAGgEAAwEBAQEAAAAAAAAAAAAAAAECAwQFBv/EAC4RAAICAQQBAgQEBwAAAAAAAAABAhEDBCExQRIicVGhweFhgZHwBSMyM0Kx0f/aAAwDAQACEQMRAD8A1m9MzS2BPhTrGqnjWIyxO3cppkma8V+Jk0c8iIqlVcqL3ubetR/+9TEfYX5/zoAL55GY82Y+5Jp3KKLHQd/96k/+GvuaUPivL/hD3NAOUV4VFKwo0EfFmTnEPepOB+KDyOEEQ1ub30AAuSdNBWaZB3VZcOXJHI4IGYdUDrc/Rd1/VIKG/eBRY6JPGeKtNI7uxLMxJGxBPdfXw9NqqgubTfzIB1pMpZvH51L4fhmJ0U/y+VZydGsVYmHDG9ipqwh4MG5hTbv++1FXA+GXHaAA87/K9Xv/AGSvPXzrlllfR1wwp8gFDwE31sR529jpaly8BK+NwbHn6+tq0fD8OQcvmaktw1SNB6WojlkOWBGZYHgOdmOm413ABB18dQRUHGQBDYDKBte2bYG5v/T10rW8JwpVzHLa97baZt7c9yaz7pLwgxu1rDnoQDfkdvuBraM7Zzyx0gTk01zW8rny20t61c9GuOPh5UlTtlDqp+suzrcsCCQSBrbaqzFQkXso8yLm3cCSB8qjQMVbTQ+Qt5GwrYxo+l8PMrqrobq6h1PerC6m3kaXQr8NuJmfBANvC5h8CoAZLeQa37Ioqq0ZtUzq5hXle0xCDXVxrqQHrmhPp3jOrwcp/RIonnas5+LeKy4TL9pgPnTGZFhedSL0xh9qdvUlCr15ek3rr0AXHR3gb4tnCMqBFBZmBIJYnKoA3Js2vK1e8Sw5iiSFhZ1aQtzDEtbTwyhfejH4cYO2FaQbuzMT39W7Iqj9wn9qhjpy2bGNlGjRxEeJsbnw5D0rnWVvI49HS8KWJS7/AOlNhMK5Og9NPxoz4Lw1hbMCPv8Aak9EuF37TXNvajCKEDlWWXJbpGuLFtbFYaOwA/GpS71yinFWsDqQ7CKsIUqJAKsodq1gjKbPDFVLxnhwk3/A6d1X7GmXUHerZETK+P8ARl79hc2ltND639KEMdwySP6akeY1/rW/9SvcKHulnBVliaw7VtD/AHyprI0S8SlwVPwXxdxiYrbdXL75kPnsutaVWRfCTMuPlW2nUtc/Zs6ADxuWFa6a6oO0cM1TONdXVxqyBJrq9rygCLO1ZF8ZsVrDH4kn0FavO1Yb8VMVnxoXkqfeT/KgaBqPal3ptaUDUlCr1zNYXry9KYcj5UAbLEpwuAw8cdgTClzbmwzM1uepJoY45wkydXJbtZArEi2o52G1wR7USYSP8o4dG5XM6wxyItzqVjRspI5MQR61I4gbvoN7n5/0rzbam2etUZY0iNwLB9XGAd9/71qztXkI0pwReNLlj4Q4hqQgqAUmH0Fib9sqfmLUxH0hMTZcRCYxe1wbjzOlreRqlFibLyJNalrcVHwWJjkGaN1YeBGnmORqeAK0jEylIbrw05krxkoaEmNXpjEKG0Ox0p2TSouLQspVTZm7CnuLaZvQXPpS52G3W5RfD/gHVMMUR2plk1NtIy69UoF765SxJH2RR1TUEQRVVRZVAVR3BRYD2FLFdyVKjzZO3Z7XppNe1RIljrXteNXUAVE8lfPvSyfrMbK36Vvb/etw4ljAqOe5TWAYh80rt3sT7mhlI6lUmvakYpafw6Fj2Rr8/PfSncLgy+w7I1LbAeZ5f1qzw+HIyxxKWdrABVJeQnbKlr28fWs5TouMLDrojxyFcPHFNPFC8KFCHkCiRB/wyuYhSQCL89O41ajWx8B89fx+dCc3AF4fh1xOLRZMXJII8NA1mSN2+i8g2kcb2NwvidQZZfwHsK5csK37O3DO9uha1IKXGm9MxipUVZdnRVoCePYzEJIAqFVvbN1rKPPKmvzqv4X0onmtDJCZSzIioM0h7ebNpIosVy6jOp10OhrQ+IYAONh67H15VUQ4F4ZOsiUpJbLnEaMbcxcg6VvFxXKMJRk+GDuGwcqnPhHaI6nqzntobMhDgMrKd0YaX3O9HvR3HySRgygB7kG2x8fCqvAcPyyPNK57Yu4ygdoC2be22m3d3Cp3AlOo8b++tTKW5SjsEKtXjPQ70p4+cLG7KjOyKXYDZRtmbXa/Ks7w/SzGSsLSyao8jBFjYxrG5VsyKSVtYGx1swOxvVpOXBk2o8mwSrelYWLXMeWg+4n52oF4DjsQ46xMWJsoDGNksWDC42J0I2Io/ia6i4tcA27r62NaYY3KzLPKopfEfFe0gGlXrpOQ9rjXgNdegRxrq69dSAwri3HpDEwvuKCsPEx2Ukd41H7wuBWpYToFi5h2ohEO+Vgv+Vcze4oq4V8NIkOaSVmb9BVTlb6TAt6jKaTvotV2Yth+DSmxcLErEANIygG5toqnM3oKMeG9Byy5lieSwuXdepi21IWRgSPE3rYuGcCgw+sMSq3N9WkPnI92PvWbfFjpNJJMvDsKWLMQJcu7MxASIe4v5ip8JPl/oV5xXC/UC8UWedMPCRLIzZEWHtLmN9AbAAC2rbAAm5FbN0V6Kx4KMbPMR+cltqSdSq8wg9zuah9AOgy8ORpHIfEyBVZuSA2JjQ919SdzYd1qNGSwtTjjjEUskpGQfEu8vFcBD9WNTORyFmJuR/7fzoihFwPIfdVd0owl+LvJ9jBQoP8A3JJSf4KtcCLoPDT+VcuZ3OjswKoWOItSokpsrT8ZrCtzrUtiUiXFNsgG4rw4kLuaiT4/UC30r28bb1p5IjxdicXdrDlUzhUNrmohbW1reFWuEXs0oq2Etog90h4eJMxKhvpKQR9JSSCtxqRbkdKo+D4VsMGXDxIHcFc7vI7qpN8ozsQBfuGpFzejuSAEm9IXCqutXbXBnSa3BXoz0ZTAsJC4UNoQQNSRffv0vaiteIRn6w96z/4hYvrJ0iB7MS5m/XkAPyW375oehjI5n3NdOPaJw5XcjZ1xSn6wpYxK94rI0xLD6x9zTq8Rfk596uzOjWOvHfXvXjvrK14nJ9s+9ToMbIfrn3p2KjRHxA766gfrn+0feuoA00eVe386cFKIpgRcTiAiM7bKpb2F6x74M4YYvH4zGydopqpPJsQ0hv5hFt61pXTzEdXw/FN/ySP3iF/Gg34B4fLgZ25viLX8EhjH+o+9MDToxe3vSpRrS0FePSABelmGtii32oY/8jyj/UKh8Jl7RU8/vFEPS2C7xN3q6eoKlf8AVQtICrXG4NxXnZfTlbPTw+rEkX1qRjsOxBCkg5TbWwvyvblevI5QwBHPX+lP/wAqT5LTBro90hWZfzsRicMyH6ylktnGawIIzDceV6t8bCwKyJZst9ORDb2PoPao6xLFM75A3WKFdSTbUj84osRm7+/TXQVZRcIuC+DlBjGlmuRcC5XbTcaEc6vwvg0dRpvb8evsM4bFLIbjcDVTuKuopAQPD7u+hyXhUiN1zRGOwLM6yKqADcm+wt30lOImZfzcbhRbtyEC537KgEnlvlpK48olxvh3+ZZYDG5hvcXNvK5p3GY5Y0aRz2VGY957gPEmwHiareEYGTOyqNGIZR3XA6wnuXPm9xQ504nljnMMq2RbOmU3WQHQSE941FuWu+5rHBy9jLNljDZcg/NKXdnf6TsWPmxvYeA29KWqkkBRck2AG5J5VEOKWjL4d4MSzdaUbKg7LEdnNsbeIH312I81l90d6FIqh8QM7nXL9VfC3OiUcMiUWEaj0FTVcUpqoRUcR4FDIhBjXbuF6zhOjWMRzZAVzG3a1Ivpf0rW3NRZHoEZjj8Q+HyiZct9tdNK9pHxZxq3hQHt3LeQtb8a6kyka8wtXoNLpBW1MQN/EwX4XjPCLN+66t+FUHwRFsDl/wCfIf8AJhrfxUU9NYes4fil+1h5B6hSfwoU+DAKwvG2hGSS3hJDhxf3jNV0I0hq5q9YVwqRlT0livCG+w6t6G6H+L5UH4+PnR7xSHPDIvejW8wLj5gUCynMK4tRH1HdppemhrAzZTY7H5H+VXAa9D50qx4fiuTeh/CoijSUiTPFceWoI3HlUeRiSS18x+uhyk6dy2qzDV4yg71pVDjkkiudWk/4jO+3027Om3ZG58fmatOHcNMlgOyg5nn5D+xSsHg85/RG/j4CrgC23Lbwq44/LdmOXUy/pRLwmEWMWUeZO58zQX8VsEGihltqshj9JELffGKMYMRyPvUTpRgOvwsqWu2Uuv66DMv3W9a6EqONu92Ya+G7q1jolC2HwkaSDKQNfU8/es86jYjfQj8KMeC9KGtlnW4GmYD8KYg1DXFxqKSXqlw+OivdJbD7J29jUz/tGP7a0CJGIlAFDnEuOWuserd/IVbS8VhA1YGh3imPWQ9hbAc7WvQAGdJcGZHzsczH29K6iLB8P/KZMpOUAXvXUDNQrq8BvY0qgCFxFR1bhtiNfI6N99Zj8JMeRiBEzAscM0RH6eExMwJt+pJF/YrU8XB1iMl7XBF+4kaGsS6Do0HHRG+jddiUYcryxSOQO8ZoapcCN2FeV7SZWsL1IxnEy8vf+VAOIGQsvczL7EgfKjWh3ieEvKw7+17/ANb1z51smdOne7QPvKKYxJcrYdkHQ238qvxw4X2pnikaxQsT9W7k+QvXJcmdlRQG8A6TYhZVizCSNsSYVDgllQHJ2WBBOqsdb1r+C4SpALkk720A8jbWsc6O4HLisChHa64O3fcRvI341tCMRzNe1qsGOHglHfxV+54+n1GSak72t17dE94lsBYDkLaWqJLDbyr0Yk89akowIrnRZXVMw0t9D/YpnEQ21G33U2j2NxTGZ/JggrMv2WZfZiPwqdho17qVxNPz0n67H3N/xpMAoETBCvcK8aFe4e1OKa5noAjlRyFQsQKnSyaVBkQmgBrCY4wvmUA3Fta8pEkFdQBpkZ+kO4/fr+NOGmQbSEd6A+xIP3iq7pbxX8lwWInG8cTFf1j2U/zEUwAXpr02xEuIbAcKBaUHq5JlsSr63jjv2VKgEs52seYvTPR/oNicDNBiZ5+tKSPM0caliZJY8js8znNIcpOth8zU/wCC3BhFhpJm1kdyhY7m1mka511YgH/0xWhMtx3+ndR2AnB41JRdDc812YeYr3GHYVBnwCMbglH3BF1PpQlH0xkhxrYPFLnPWqkcqWDESfQzroD2tLjw0oa+AWGNRcfBYo3eCD6aj7zUhXB/lYje9vuNK42csObkhUnwF8rH0DX9KznBzXiuS8c1CXk+Crl0oY6WThlSH/FcBv1Fu8nyW37VX+Jk3oFx2NzzSSfVQdSnno0rD1yr+yanRYXmzRivc01udYcMpP2J3ROLreJrz6tJpPIkLEP/AJGrUPyY25VnHwiizT4qU8kiiB8WZ5H+QjrUq9L+If32l1S+R5+iX8mN97lc4tvSopcu+1SsRBnUi5BsQGFrrfmL1mfFeATSavOjXsO1DJftX59dvpuLelcVHSabmDDQg+RvUF1sSO6g7gnRAQTozTGySpYJH1WYnWzMzuWBNtBa+1G+LXUHvoAFeIxnrn05j+EUxkI5VK4niwkzAg7jYE/VFIXFq2oOlKwGda408yjlUefTagYkrSbVWY3ibRISbE1Sf/WTDeIehoEFTiuoXXpqv1oj6EV1AGyTntxt4lD+0pt81HvQp8XZcvDJgdi8IPIWMyE39qJsS/Zc/ZZG9mUn5Xoe+K+D6zheJA+qqufJJFJPterEI6CYtGgEasLnFY05bi9kxLk2sfojOgv+kKMKyH4R4u+NkFjaSAyrpoDKMNLIL8jdrfsmteIpMaESICLHb7vGsk+KmDMOKgxSjcWP/qYcq8fuAf3PGtdNC/TrgS4uNEdygzq2YAXGUFXBvyKM2vIgb0AWHDphIglGzgMP1SOz8tfWrTF4cSRuh2dGX95SKhRxhQFUWCgKAOQAsB7VYYZrgeFJOnaBq1RmPEOKlMJn3cLltzLaBB5kkfOhTiSdVEq3uQLE97H6TeZJNEXSDDgTyof/ACpzKB3jUgHwAkB/ZFDfHO0LevtXu6PTxxZZZVxLdez3+p4urzvNCGJ/48+6f2+YefB2HLhJJP8AFxEjD9WNUiHzjf3o1/KDff0od6BwiHAYZToeqV2HcZLyEe71eLXkaiXnllL4s9fHHxgkWcbXANfPHGcXNHPiUSaZVXESqFWWQKLSvYABrDevoaNbKBXz90zhy4zFDvmlb957/jWXRfZOwGIZuJ4VmZ2tiMNbOzNbrIwDbMT9qttxewrBsNLlxuEY/wCLgW9uqBrd8adQKQAvxScCZh3Zf4RXAgi4tXnGYPzrHvCn/KB+FQuqtSAkzHWmMQNKQQe80gqe+kMHePHShTEDWj7H8M6wataqLFdF2+q49aYAq1u6uq5l6MzDbKfWuoEbhJCcs4PMkjyKg/iadxeFWeF4n+jJGyHvs62JHvT7i+bxH86RhDoPCrAEOgfRKPBySlXeSyxKrSFSRZZASAgAAyso2voddrG1C/Q05XxMdiMs8qi4OqpKSrA8xaQD0oopAhNROKYfrImXvFvcWPyJqYa83079KQFPw3EZ0BO4AB9Re/8AfcanwSZT4VVYUFSx5CQqfAOA6/xVY0NAZ58QlMeMYr9eNGvy1BQn/pigHGYknsWuzERi2+ZmCAe5rTfiKLdWSL3Rl127LAj+I0CdGeHGTiGGUi6iXrSe4Qo0gv8AtKo9a+jwZYvSJvpf6PDlia1bS4bNjiwpUBRsoCjyUWH3VY4WG2pqPnHfVR014ycPgpTG1pXHUxHueXshv2Rdv2a+dZ7gTNKMoI1BFxbnfUVgvTnEI2NnKsCC24O+i3I79RWucZwLSYYwo3VkIEBFwAFAFuzqBYcqy/F9AOIMD1YjbkLSi3zCn5UugB+fFr+UYZgcwWLDMcvaIKyAEEDY2TnW/JjFm7UbBlNiLHkdrjlWRYToNxSFAXkjChCjqZcy5A/WBQApP0u1pax560Z9AMK8L2kZGaQKQik9lfzhDWIF9QbnxFJtDovekUFurPgVPuCPvNUpFFPSGPNGLa2cfMEfyobeMjcWoERyKQamx4N21VGI8B/d6jFaAGTSGFPMKQRQA1lrqWwrygRoEBuM32hf0tp/fjSIN6eiGgHgPupkfSqhkb6OJGwzo3qRlN/Ow38KsrVW8Q7MsLdzAfvZlP3irOkAkikU9am2FAFZgkBeZTswRvbNH/oFPpCbeI0I+4+1qjYQ/nR4xP8A5ZR/+1WAazA9/ZPnuv4imADfEpPzUJ/5pX96Mn/Qaofh7BmxMkn2IgvrK/8AKM+9FvxWT/wBfmksbD1JQ/J6qvhThC2FklbeSdgtvsRKqfxiSvSjKtF+dfU4vG9Tf4X9AnagnpZN1/E8FhfqoySt3Fi2cg+SRf5zR7NGFBY3sAT7Csw6ASnF8dxMxN0hWTL4HswKfHTrPevNfB2msdSWB5Cx+6l4cWFONJyqm6S8dTAYR52GYqAqJe3WSNoi35a3JPIA1DGiw4xbqJb30jc6aH6JtbQ6+h8jQZw7GEYiJo43yiyhW0ygSTr2ma3JlO3dWf434jY+YnM6Kh0MSIFW3dc3N/Ek1ZdFuMmfFQXPa6xGIGl1DgNcd4vrUygpc/vv6FKTQd8d6KzY6U/lOMmjgtdMPhgI1WxteWYhusY91hzta1dwPoIMI+aLFTlbMCkoiZDcEK3ZVe0NDm30oihAPIe1WENvXxufa9OySDgsQCN72uCx02NjcHY6bGh3FsGd2GxZiPIm/wCNEvFMBmVigGc2v3uB9Xz218LUNTQsv0lZe64I++iKocnZHIpBp0imzVkjbV1evXUAaCu1MNvTwNNSb00BC48n5okbgFvVbMP4as4pMyhhswDDyIuKYxS3X+/WmOCG0fVneMlPNRrGfVSPY0gLGvOddXl6AK3JbERgf4Ux/wA8f86mTJcH+9RqDUWI3xP6sJ/6kv8A/Kp02x8qfYAt8Q3z8KxD22jWTyySIx9rGnOheDMPD8KhFm6lWYfpSDrH+bmu4phDNgsXhgbF43jU93WjKp9Cb1byEDQaAaADkBsK1c34eHV38kT4+ryKvpPixFg8TIfqRMfu/nQD8CMP+axk5+lJKkf/ANtWdjfxMw9hRH8T8Xk4Viu9wkY/blQH5XqF8IYcnCY++WWZ/wDqZNfSMVmyg5La252v92/vQR8ZsG0mCjKf+XOHYX3Ahlv66aDmSBuaMutC+LHkBcnyFQsZwn8rQpik/NEgiHMLNbW8hA0IIFrHS1732ybtlpbGQ9DeDRY7D9XFHG86riDI7F1aOTMn5Ec406o9oFBqcr7kVsPQ/o5HgMOIksWJLO4Fi7NvvqFGigEmwUak3Js8LhkjUJGqogAUKgCqABYAAaaU3xLicWHQvK1hyG7Me5V3P4c6GIsKZdtdKjtKToT6UtaBEyJ7+f8AetJmiBBBFwdCO+o6tY1MVri9MADxKlWK3+ixW/flNr/Km71YcZwPVSWH0Wuy+Hevpf2IquamISTXV4a6gA/iOlePSIDpTj1QHp2qujkyOG5H823oew3oTbya/Kp71CEefOuhGxvtqDp7XHrR0BZXpMjWBPdr7VAw3EAAVc2ZNGvuRybxPfbn4EUzxDiiqyL2mLaiJVYyNqNStrhdtTYDmRQFkjAJZ5HO5Ea+WUFv/wAl/WpGLk7Jr1pBsB+FRcU/ZNCAgRv+d05rr+ybg+9TM9VHDHzPI3cAvvqfuFP4nGG9kFzcD/erktxFH0z4S2PifDKcn/Dsx1CEyozuR9YiNWAHMtuN6uuD8HXDxRwQ3WONQq31Y2uSx72JJJ8TtUnCR28dbk82PeasVW1ZSdlpUIgwqi2gv3m2Y631P4U6w7/f+dcP7vSxUDEr4f096xzppO0OImSdizjUOd2VxmS1+WtrDQFSOVbMWrJviZBE3E4Py5DHhmwxSObrCqNL1l7Oy6plDNueY5XFNCKniHxBxBdWDtGM5LZWUIqEj/y8tzYX1JN78q1XgHEWmjPWqEmRsskYZSVO6kgE2uCKwSLACSRkw+aRI5JIxKBIwZM5MckllsnZYAWte22uuzdAeHSQwEPfXKACmQnKoVny7gEKu+9r+bEFFO4d7G3fTVq8oA94xg+tjIH0h2l8xy9RcetBgW+/9aPo3uL0I8cgyTMOTdsftbj3BpoRXmurwmupiCrA45XFx6jmKnh70LxYOaOcgIzg6llBynMSd9r+HKryN3H0kYehrSSXQInPtUGNchJB33/v1pw4kG9ergswGZiPAAfjU8DIeJwscn/EUN6kH3BFSMHDGgIiQLffKNTbbMdz61Mi4eg5X/WN/ltUkKBtoKTYUQupY+HnUXF4V2UhCt/G4H3GrOR6bVaEwKeDhuRSMtrm5sfpGwBJ18K8IHLYd21/SraYaHytfmCdL1VRpYdwzW9LA/jSlIaQ5EKmxPURRT0Tf07vLzqCiWBXWtzry/8AsaWD3i9IDy9CXTWGDFNFhXJLBzIwCKwCmGULfOpXVrH9jXTSix1vsbd+mvlflVdxmBMqsQMytYGwuAwbQHl/vTQjN3EmFTLh3aFbkhY2KJ4nKNCT3kVU4rpDi37L4iUqdbAhSe+5QAn1NEnHVIuCPLzsSBbxAof4dwiSaS6qbA78l8SeQrNm2wRdDcbIpzNM2Qj6DszJpzAN8p8Rb1o9w+IV1zKbjbyI3FBuF4UILpuykqT4jTTw0q74FNZ2TvGb1U/yPyq4ppbmUmm9giwzbj1qs6TwXRH+y2X0cfzUe9TozYiu4smaGQfok/u9r8KpEgcy11KIrqoQenuH+1JK2pwCmJm0oGRXjDyDQaak8/C9t/Wp6LULAi927/wqchuKGAqmmNLY0y5pAeWvSzXi17TENTGwHibfImoTx2JHLf77/Ij2qZiTt6/hTcqZhpuKllIif3/WuDeo5j++deMK8vSGS4ZfUcvDw/3qQNdjVahttS8XxCOJM0rrGNgWOrEC5CjdjbkKQEvEziNGkfREUux7goJPyFY30j6Y4+XEsIxLFGhIEcUUM/heUOpzPrqBoNhfc2knSL8t4gFkVjhbSQiPUtYowaUqmmdttQSF00N7iz4NZZJSIY7gs5DIiGxPIm1zre2/hT6EPYfimNMjHsX+rFicO6x6bWK2yk91zrsKuOGdMMbMzK0EUfUh2kiRM5dUtmyFp1Cnlz9dqHcPwqInNIhexCCNWORr3AG58Po666GqOXibpisW6lfzpkQ6XC3Ivk1sp0I50IbNNh6bYec5isqXAvcIwvlAJujX5d1XPA+MQvPGEkUkkrlJKsbo2gVgCf6VhuFkZctjob2swOxsbqDcbcwKJuhnECeI4RbkkzL7WN/lenZNG81LcXBHeCPcVEqWh0HkKQAH12grqbrqsRo5NQ8cez56VJDaUxIt3A5DU/hQhnpIjj8hT2F+iPIfdUDiL6W7zU7DnsjyoAVIabAr2vaBHV6KRTlAEXFnW3h+JplGtS8WCSSPL2FAXT7pPJh5fyWG6v1au0mwAcsBktqTZfC1TVsqwz4lio4lzyukS7kyMEHnduVAWM+KeCVssaTzfpBFRD5GRgx/doUHRnCzjPIJet+tKJSzk956zNc1W8U6D5Rmw8xfvSWyN+y47N/MDzooLCbE/Eyc5mhw8Sxra+dnZ+0QF1UqBrysaGuJ9LkmkMsuHkzkWZlxRkUqDfJ1UyFVX9WxHKx1pHFsLLEsgcARs0KRqi6IiuGcyFRYaaXJ32qJgOII2ImJMdw+WK+RV6tJG7KkgqCVC6nleh0IjL0mXOxGHBDArZnBGVhbKVZWuNtCTsOWlEMHHFXh6iLWUySJ1bSvmRBlsWC6WtmAsB9PfcGlw06oZm/MrKJA7DsMhiIzFIr6HU6ga1YYDGYeJiqsgVsUytmCkdVlGnavZdTqO6gCgk4xPrZslwQer0Yg7jrGJfnyYVFCkZiLFAQucZgm17C4BGx3HI8qII4FmeB5WjUBS0tyqghZSACBpfLbQakUSfDQxYnESrMR2VE2XKgUhCEAK5bEDrAbb6DcXuhjWE6DvNCGVFjRlUrISxlYHXOIwLkEd5G/IAEl/RLgUOFdFhW7FlzyNrI+XU3P1VFr5RYeutF8k7EXBN+rZu1vf6t/G9IigysWZszWjW+mhZrNbS9yD5UxE6n5XyoW7kJ9lJqG7nNbMttTbS9hsNtBzJNN8ZxYELjQXPV3uObAbd9rmkAJDYeVdXpddLHfy+yjcv1/ka6rEaIm1Njn511dSGQcV9IVLw50r2upiHq411dQAmnRXV1AEJ/pHzP31iHSqZn4hiixJtOyDwVOyqjuAA/u9dXUwHOFsc9uW3uKs2c3rq6pYz0MRYg2PhQF0/wMcUiNGuUuCzWvYm+ptsPSurqSAGYvpCrTiWFRSuUWutzqfHx0rq6mgHX+iPeiP4TzFcdKQbf+El/+WGurqTA2FsQwiWQM2Yso3OXtOoPZ+jse6r1xXldUoDxNxQ30hYmbUnQZRqbAA329d66uqkBVMa6urqYj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05905" y="-20574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8" name="Picture 8" descr="Drukste_zwembad_ter_werel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58601"/>
            <a:ext cx="2232248" cy="26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edical researcher">
            <a:hlinkClick r:id="rId7" tooltip="Download Medical Researcher Stock Images - Image: 431128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20" y="3728047"/>
            <a:ext cx="1548772" cy="23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9" t="32667" r="6325" b="50867"/>
          <a:stretch/>
        </p:blipFill>
        <p:spPr bwMode="auto">
          <a:xfrm>
            <a:off x="467544" y="908720"/>
            <a:ext cx="770965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Blz.43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611560" y="270892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17</a:t>
            </a:r>
          </a:p>
          <a:p>
            <a:r>
              <a:rPr lang="nl-NL" sz="2400" dirty="0"/>
              <a:t>1	</a:t>
            </a:r>
            <a:r>
              <a:rPr lang="nl-NL" sz="2400" dirty="0" smtClean="0"/>
              <a:t>revoluties: revolutie</a:t>
            </a:r>
            <a:endParaRPr lang="nl-NL" sz="2400" dirty="0"/>
          </a:p>
          <a:p>
            <a:r>
              <a:rPr lang="nl-NL" sz="2400" dirty="0" smtClean="0"/>
              <a:t>2</a:t>
            </a:r>
            <a:r>
              <a:rPr lang="nl-NL" sz="2400" dirty="0"/>
              <a:t>	</a:t>
            </a:r>
            <a:r>
              <a:rPr lang="nl-NL" sz="2400" dirty="0" err="1" smtClean="0"/>
              <a:t>scenariootje</a:t>
            </a:r>
            <a:r>
              <a:rPr lang="nl-NL" sz="2400" dirty="0" smtClean="0"/>
              <a:t>: scenario</a:t>
            </a:r>
            <a:endParaRPr lang="nl-NL" sz="2400" dirty="0"/>
          </a:p>
          <a:p>
            <a:r>
              <a:rPr lang="nl-NL" sz="2400" dirty="0" smtClean="0"/>
              <a:t>3</a:t>
            </a:r>
            <a:r>
              <a:rPr lang="nl-NL" sz="2400" dirty="0"/>
              <a:t>	</a:t>
            </a:r>
            <a:r>
              <a:rPr lang="nl-NL" sz="2400" dirty="0" smtClean="0"/>
              <a:t>forellen: forel</a:t>
            </a:r>
            <a:endParaRPr lang="nl-NL" sz="2400" dirty="0"/>
          </a:p>
          <a:p>
            <a:r>
              <a:rPr lang="nl-NL" sz="2400" dirty="0" smtClean="0"/>
              <a:t>4</a:t>
            </a:r>
            <a:r>
              <a:rPr lang="nl-NL" sz="2400" dirty="0"/>
              <a:t>	</a:t>
            </a:r>
            <a:r>
              <a:rPr lang="nl-NL" sz="2400" dirty="0" smtClean="0"/>
              <a:t>aangeleverd: aanleveren</a:t>
            </a:r>
            <a:endParaRPr lang="nl-NL" sz="2400" dirty="0"/>
          </a:p>
          <a:p>
            <a:r>
              <a:rPr lang="nl-NL" sz="2400" dirty="0" smtClean="0"/>
              <a:t>5</a:t>
            </a:r>
            <a:r>
              <a:rPr lang="nl-NL" sz="2400" dirty="0"/>
              <a:t>	</a:t>
            </a:r>
            <a:r>
              <a:rPr lang="nl-NL" sz="2400" dirty="0" smtClean="0"/>
              <a:t>wezen: wees</a:t>
            </a:r>
            <a:endParaRPr lang="nl-NL" sz="2400" dirty="0"/>
          </a:p>
          <a:p>
            <a:r>
              <a:rPr lang="nl-NL" sz="2400" dirty="0" smtClean="0"/>
              <a:t>6</a:t>
            </a:r>
            <a:r>
              <a:rPr lang="nl-NL" sz="2400" dirty="0"/>
              <a:t>	</a:t>
            </a:r>
            <a:r>
              <a:rPr lang="nl-NL" sz="2400" dirty="0" smtClean="0"/>
              <a:t>onderliepen: onderlopen</a:t>
            </a:r>
            <a:endParaRPr lang="nl-NL" sz="2400" dirty="0"/>
          </a:p>
          <a:p>
            <a:r>
              <a:rPr lang="nl-NL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14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260648"/>
            <a:ext cx="820891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TREFWOORD:</a:t>
            </a:r>
            <a:endParaRPr lang="nl-NL" sz="4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nl-NL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Bij welk woord zoek je </a:t>
            </a:r>
          </a:p>
          <a:p>
            <a:pPr algn="ctr"/>
            <a:r>
              <a:rPr lang="nl-NL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het woordenboek? </a:t>
            </a:r>
          </a:p>
        </p:txBody>
      </p:sp>
      <p:sp>
        <p:nvSpPr>
          <p:cNvPr id="3" name="Rechthoek 2"/>
          <p:cNvSpPr/>
          <p:nvPr/>
        </p:nvSpPr>
        <p:spPr>
          <a:xfrm>
            <a:off x="467544" y="2708920"/>
            <a:ext cx="163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Linke</a:t>
            </a:r>
            <a:endParaRPr lang="nl-NL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771800" y="2708920"/>
            <a:ext cx="2326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Illegale </a:t>
            </a:r>
            <a:endParaRPr lang="nl-NL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498312" y="2996952"/>
            <a:ext cx="276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Volumes </a:t>
            </a:r>
            <a:endParaRPr lang="nl-NL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431176" y="3861048"/>
            <a:ext cx="500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Veronderstelden </a:t>
            </a:r>
            <a:endParaRPr lang="nl-NL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83425" y="4869160"/>
            <a:ext cx="3616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Invloedrijke </a:t>
            </a:r>
            <a:endParaRPr lang="nl-NL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698780" y="5013176"/>
            <a:ext cx="3894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Controleerde</a:t>
            </a:r>
            <a:endParaRPr lang="nl-NL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41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27584" y="1052736"/>
            <a:ext cx="5526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Opdracht 18</a:t>
            </a:r>
          </a:p>
          <a:p>
            <a:r>
              <a:rPr lang="nl-NL" sz="2400" dirty="0"/>
              <a:t>1	revolutie – </a:t>
            </a:r>
            <a:r>
              <a:rPr lang="nl-NL" sz="2400" dirty="0" smtClean="0"/>
              <a:t>grote verandering</a:t>
            </a:r>
            <a:endParaRPr lang="nl-NL" sz="2400" dirty="0"/>
          </a:p>
          <a:p>
            <a:r>
              <a:rPr lang="nl-NL" sz="2400" dirty="0"/>
              <a:t>2	scenario – schema van een film</a:t>
            </a:r>
          </a:p>
          <a:p>
            <a:r>
              <a:rPr lang="nl-NL" sz="2400" dirty="0"/>
              <a:t>3	forel – zalmachtige kleine riviervis</a:t>
            </a:r>
          </a:p>
          <a:p>
            <a:r>
              <a:rPr lang="nl-NL" sz="2400" dirty="0"/>
              <a:t>4	aanleveren – bezorgen</a:t>
            </a:r>
          </a:p>
          <a:p>
            <a:r>
              <a:rPr lang="nl-NL" sz="2400" dirty="0"/>
              <a:t>5	wees – kind zonder ouders</a:t>
            </a:r>
          </a:p>
          <a:p>
            <a:r>
              <a:rPr lang="nl-NL" sz="2400" dirty="0"/>
              <a:t>6	onderlopen – overstroomd worden</a:t>
            </a:r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Blz.43</a:t>
            </a:r>
            <a:endParaRPr lang="nl-NL" dirty="0"/>
          </a:p>
        </p:txBody>
      </p:sp>
      <p:pic>
        <p:nvPicPr>
          <p:cNvPr id="4098" name="Picture 2" descr="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3" y="3787891"/>
            <a:ext cx="205222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bby &amp; Nancy brengen Annie in proble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50085"/>
            <a:ext cx="1630091" cy="14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cpn.nl/archief/2007/11/tntpost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24908"/>
            <a:ext cx="2425452" cy="16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2.gstatic.com/images?q=tbn:ANd9GcRwl3D0UyGh-HhH-W_q3sELG8Hz6CU6EaLdsZ1e8k65PXifAdsdK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157192"/>
            <a:ext cx="225371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8" t="45517" r="34903" b="29913"/>
          <a:stretch/>
        </p:blipFill>
        <p:spPr bwMode="auto">
          <a:xfrm>
            <a:off x="3707904" y="3787890"/>
            <a:ext cx="1829674" cy="11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http://t1.gstatic.com/images?q=tbn:ANd9GcQFd6r2YKpSQT0Eey2K0xDX7Jr4ynIHlF6SlhvwaT3dfW2eE6b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64" y="3381237"/>
            <a:ext cx="1877427" cy="16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82376" y="980728"/>
            <a:ext cx="86101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/>
              <a:t>Woorden rond het thema beroepen</a:t>
            </a:r>
          </a:p>
          <a:p>
            <a:r>
              <a:rPr lang="nl-NL" sz="2000" b="1" dirty="0"/>
              <a:t>Opdracht 19</a:t>
            </a:r>
          </a:p>
          <a:p>
            <a:r>
              <a:rPr lang="nl-NL" sz="2000" dirty="0"/>
              <a:t>1	slijter – iemand die drank met alcohol verkoopt </a:t>
            </a:r>
          </a:p>
          <a:p>
            <a:r>
              <a:rPr lang="nl-NL" sz="2000" dirty="0"/>
              <a:t>2	programmeur – iemand die computerprogramma’s maakt</a:t>
            </a:r>
          </a:p>
          <a:p>
            <a:r>
              <a:rPr lang="nl-NL" sz="2000" dirty="0"/>
              <a:t>3	apotheker – iemand die geneesmiddelen verkoopt</a:t>
            </a:r>
          </a:p>
          <a:p>
            <a:r>
              <a:rPr lang="nl-NL" sz="2000" dirty="0"/>
              <a:t>4	orthodontist – iemand die je gebit rechtzet</a:t>
            </a:r>
          </a:p>
          <a:p>
            <a:r>
              <a:rPr lang="nl-NL" sz="2000" dirty="0"/>
              <a:t>5	kok – iemand die eten bereid voor andere mensen</a:t>
            </a:r>
          </a:p>
          <a:p>
            <a:r>
              <a:rPr lang="nl-NL" sz="2000" dirty="0"/>
              <a:t>6	stewardess – iemand die passagiers in een vliegtuig verzorgt</a:t>
            </a:r>
          </a:p>
          <a:p>
            <a:r>
              <a:rPr lang="nl-NL" sz="2000" dirty="0"/>
              <a:t>7	caissière – iemand die afrekent met klanten</a:t>
            </a:r>
          </a:p>
          <a:p>
            <a:r>
              <a:rPr lang="nl-NL" sz="2000" dirty="0"/>
              <a:t>8	kapper – iemand die je haar knipt</a:t>
            </a:r>
          </a:p>
          <a:p>
            <a:r>
              <a:rPr lang="nl-NL" sz="2000" dirty="0"/>
              <a:t>9	automonteur – iemand die auto’s onderhoudt en herstelt</a:t>
            </a:r>
          </a:p>
          <a:p>
            <a:r>
              <a:rPr lang="nl-NL" sz="2000" dirty="0"/>
              <a:t>10	schoonmaker – iemand die terreinen of gebouwen schoonhoudt</a:t>
            </a:r>
          </a:p>
          <a:p>
            <a:r>
              <a:rPr lang="nl-NL" sz="2000" dirty="0"/>
              <a:t>11	opticien – iemand die brillen en lenzen maakt en verkoopt</a:t>
            </a:r>
          </a:p>
          <a:p>
            <a:r>
              <a:rPr lang="nl-NL" sz="2000" dirty="0"/>
              <a:t>12	makelaar – iemand die voor anderen huizen koopt en verkoopt</a:t>
            </a:r>
          </a:p>
          <a:p>
            <a:r>
              <a:rPr lang="nl-NL" sz="2000" dirty="0"/>
              <a:t>13	machinist – iemand die de trein bestuurt</a:t>
            </a:r>
          </a:p>
          <a:p>
            <a:r>
              <a:rPr lang="nl-NL" sz="2000" dirty="0"/>
              <a:t>14	militair – iemand die in het leger werkt</a:t>
            </a:r>
          </a:p>
          <a:p>
            <a:r>
              <a:rPr lang="nl-NL" sz="2000" dirty="0"/>
              <a:t>15	hovenier – iemand die tuinen aanlegt en verzorgt</a:t>
            </a:r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Blz.43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84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fetroost.nl/fotoalbum/groot/a15f469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19354"/>
            <a:ext cx="2286422" cy="152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QUEhQVFBUWFxgXFRUWFx0YFRUXFxcXGBcYFhcXHCYeFxwmHBcXHy8gIycpLCwsFx4xNTAqNSYrLCkBCQoKDgwOGg8PGikkHyQsKSwpLCwsKSwsLCksLCwsLCwsKSwsLCwsKSwsLCwsLCwpLCwsLCwpLCwpLCwsLCwpLP/AABEIAMIBAwMBIgACEQEDEQH/xAAcAAAABwEBAAAAAAAAAAAAAAAAAQIDBAUGBwj/xABGEAACAQMCAwUFBQQIBQMFAAABAhEAAyESMQRBUQUiYXGBBhORobEHMkLB8CNSctEUM2KCkqLh8UNzssLSFWODFiQ0U7P/xAAZAQADAQEBAAAAAAAAAAAAAAAAAQIEAwX/xAAmEQEBAAICAQMDBQEAAAAAAAAAAQIRAyExBBJBIjJxEyMzUWGB/9oADAMBAAIRAxEAPwDccf7WKpK2QHje4f6sHaBH3vOQMY1cqXiPbV1OblwHP/Ate7wOcPqj552rL3uLYiFEkyoJx5mTsoz8DVRxbXICWySGIPnMwTjGrMKIwknlWP3W1t9kjovB/aBqwwVTzYSy+ZAzsQYE771oeA7dDxqEajCuo7jH90gksjeB+O08g4fhmtx4KION4jPQAFvURzNWXDdquF7vdg95cQcwuxzkc8jHWj32FeOV2GaFc/4b2uvWxEhxsuqSR4HIwPMRjfam+0vbm/ctsi21QtAJRyzBYJIGBkwee0DmTXScuLl+llt0VhG4PwoprmvYXbX9HBFxiQctpOQYwUGIJPPoc7Vpezfaf3pQqsLq03CcE6m0q6j5N5jeKc5JSvHY0ho6I0dW5gaKjNEaYCjFFQFIFUhqVSWpgVDnQoudIFTRNR0ltqAcomoUTHHpRTil47iFCkFgDzEwYPQ7BgQpAPSKgWwbraQxLGNtK4Gc952jE7Zgb7VMucCJMknxnf4U72VaCs58FGehLE/QfCuWqvaTwXDaFCkyZJMbZ6T5dKlRRA7U7FVIVpqKSKfK02Vp6GyaTStNFGakwoE0NNAigCoUYFFRoOQO+kdMZ/sp0z16U5wraQdQ75PnkgADxgAj18aZ4m2JCnOQWPXmPPy8RTzvpGPvGY8AB3m8ycDz8Kz1rRuJvamFuY5sRz04+AIPnporHZ7KCesmD+6ZMHbYRk8hmo62YJI3OPlAHl/OrUXtUCJmSR16fWfhSy68Cdq9rxGCYPlMnbPjmkccL1tS+jWozqRgx5979Cm+2DDad2OT/ZHjvlj4bc8Cp3BcZot5Mk7ek/mR8ae7JKPPVQT2qMPuIkem48IJU/3q0PYfakIYzlTM7BfvQOcnT05dKq+L9nVuDVbwWzHKYYSByPI+fwpOE4xrD6T1gg+YjlJ/D8+hq5Zl4Kyzy9DvufP86FZrs721t3FBcMhMmNJYASeak4/nWisXw41KQR1HUbj/AErvMpfDHcbPJw0VA0RqkhQWhQFAKFJalUh6AKhzoqPnSM7YUFu9tnn+v0KRxJUPpBAGkHeTJYjzjB+HnR9ocMBYZtRDKuqRnIU/h6Z86pTwTFiWOY0yJGASY5zljypWiLg3V/eFRv8A1G2zG2HTVLLGoSCoO43GPPeoP9BPX/Mf/GpPCWAojSslpLAd451HUYk7fIdKW6odxdQBUowbYgkgz0PPY1Xpxy2jLle/AWHRRjVJJuso/EMCTU3gbJtW7YiRZXTjGqFG3TyM5pmxZ0AKyhsRkYxGYYGjXQSbPGqQCCIOQQQQQdsg59KePGKBuPUgD1JOKq34XJgADkAzAAdAAIA8BRDhD0U+BZiD5gjI8KOwtbHFq5IBUwJ7rq3MDMHG9PCq/g+7cA0oAwYH3aRGkapJ5CYGZyR1mrFokATsfkRz9aqEKKIijojQAoUKFAChRUdAcWttLEn/AHO5PlMfClnJxnG3lj9fxHrUcPpTxj1nf65+FL1xgctKj/C38hWZsKMagOcY9TAj4Gn2ugfy5Hpvv1+A61EsNLs09B5Y3PkJP6ypmk/PwAmM7fDzqLFQzx1nGszvIxlj1JOw+selUF7tGWgTgHl5nfy+tT+1+NVlPdNw776UGN/7VZv3wnIUbAgbASMCJPXG+Nq78ePXaMr26H2ZxkjfECOeNRX6rOepqw7Q7FFzReC94bjeR5cyIx4SOdZTsTiiRpBPe0qBBBjP85joPj0q3ai0AOQj9fP41k5JcMtx3w1lNU32B2csqlxcMu8QQIZgwIgggpuCCO6c5jT+z9ki0CcMZDeJtuyA4xOlQMRsOlV/Z6BjYfwcf4YQ/HSh/vHrWgsWtKgdBnzOSfiTWvjnTFy3s4aI0ZpJrs4hRrSaMUgVSXpVJegiaMbilqkDUR5dNt/10HWnhbG0k5YifGTyA2nzxuc09Dan7T4e7csvaUoNaMiklsSpUEgKdsGPCpTZJPUk/EzSeKv6SNRj57QZwDyb61EbtuyCQbgJVSzaZYKoyWYoDpEEbxUeF+VinAkrq7/PbTGCRsRPKovHKyq+kB2WYDwQYMGdhtJ8wKjr2/ZKhlZ2UwQVs3XwRqH3LZjGcxvSP/qCwWRCzq1xgiB7N5NbEgQC9sDmOfOiiRWWrPHDiuJa637AhwoB7qIqt7lrQ+8t2csTg56LU3sx3Mm5bt2z0tgAEQuTBOZkeQFNX+z01mNWqB/xHwOWNUdPn40fGdtWLDot64ELjuCGJbvacBFPOB60QJ1xTy6xkmAIGYG9KAz8evXG+1Q27Tsk/wDFk4/qOJHh/wDqAFF/6tYRwmuHZWYLpuElUkswlSIEGfKgJF2yzXEZSo93JOqRPvFuIACAY67HaOcidw1pp70fdgQxY7gndRjAqo4Tty1cDsjhl3Uj8WhDIhhP3vDOrFafhuGIAE5kSTmeux+FPHssukY0k1NZAcRt8KhMIJB3H5iQf10NVZopQo6KhSMVHQFCgOH8Q0sBmJ+nT5/GgHx4ksfkv+vxoymR8fr/ADB9aSvI9NRPlJ/8YrM2FoIEDmTPjnP0ioPG38GdWhT32UEgvvBOwAwIJG1WXDcMSyrMElFB/tOyifOX+VdFvKbaratAC2oKpbgaNK4bXjvTmes86Xu0uY7jhPaHHzICHzbPkAAInao3C8E95wolj0nB2idoGCc9OdbD2y9k/dMWtLCHIUTADfhEH8J5dCDyNXPsP2bb0gqs8zMbz5fr0rv+rJNxz/T3dUXsv7IFIJzH4t8YwMBfMgevKtr7nEVMWzFMcTdgGN6xZ3fdaMf6id2BZ7k/uswH97QW/wClPnVxVJ7L3y1ltQyLrCeTQtvI+nmDV2K2cf2x5/L99A0Ro6I10cxCjFFQFAKono6S9ADWY7syCZA3g4wBvt8/i/w90mBGBOSCDtA3AJ3qrv8AGOrj3ekgffDSNR3ADLOmIPI7nG1N3O17jHToFuchg2s4gHTgARIyQd/CnMi0mOouOwEiI9DB1bH+1H909KM+7aBKNpnE6tJHLJ7p36VA4gEcNdVZDG3cgDJ+4BInJI1DPU+NOf0YDTpAVFI0FYgJIiI5aam1SStsHIO8c8bSI5GQQZ6Gsz7Y8K+vhGtqzG3fN06QW/q/dETAMCQK0zN3/EopPnL+PSPlTfEW5hv3c+nP6T6VNVjUviuCRkaIlQxDbHAkSeYxttFc59ouCN3jeFuQYtPYH3TE/wBIDvnYbqI8K1HG2L8e7D6rRxpOkd3bQzHvsvLnIxnapnY9khgHJJ7zPndmlj8yc84mM1W9+BPpOBfwiefebuj0Zo1H+GRQfhYwwI8IA9cb+cmk8SJdjJmeRK7dYOc7A4Ain7Vv9nMZ1TgbzIO3hbH0ECKek7R34Ub5n+I5885q5FzUqsM9eufAbwRHx6VWCiXjjaDHdBLETEczBg/Aj4HNGNkKza7RgQIB8TBz8dzVZdcG7cjYaF/vAMzf9Ypm52zdde5bFuRIZ2DEeAVAR6sccwdqRwEaABIInVJlixySx5k8/LyqsrspEmjoqFQoJoUU0KDcYI7w84Hx04/wzTb29wOn1uOPXaKV7z9qo6af+mf5/GlxgRzC/PUfrWVsJfifdlLh2W9bY+S3VJz/AA5rqPE2JCgGB39R8J6+RrlHaSD3Q/5iAjwbHLzronsve99w1nUZZVQN1MKIJ8xv4g0vja4mX+zluW+8AQ4kDkAfu/KKRw/ALbiBUqwmldA2QkDy1ah5bx6Up6n4VPITis72tw95mCi57pWZV1hAzandVEhjAEE56xsKv5qJxqhlINTOqd8dNBw3DC2ioIhRGBA+En6k+NSBUTs7iveWwT94YbzHP1EH41Lrdj4eblLLqjpJo6I1SRCjFFQFIy6bvNApYqLxXErq0T3oLAdVBAJHkxA3n0p0iTZkAev50d7h4ZP4X+tv+VOXZxpOklkWQASA1xQYDAjadxTd3h2U2mZ3YkXAQ6qIAiI021PIb0fA+R3LpX7qlhBLwJEATyk6t4ABnIxg0k3UDi3j3kSttmVTnnEyRhsjVt4Gn7fCM8adMqyt3pG05EDfBHr8W7ti5qfSqFWdH1E99dAQFSsZIKAAzjWZiMknQBnCkaiNTE4YaWYyRKrvHdMdVg06kE9cwfzHn4Gs72/2jdtXQlhV1sCWcyBAyWcoVJn72TAAgARVp2bxbXELv95SJzI0rEgEgMcMpGqTMjbdWHFUqFUlGdd50uwGCRMTFTezHKqrZLaickkmGIjOdhFRuGuAoT0Zh6hiD8wak3e0PccF75EL3LkrbAJBhmYYIgjrI5kZG9cuOdtHL4SXvWiNTXLduJ1KzaCoEmG1gEQo+9BGD0qbwlwFNCRMSoZtBaDuAQWCzPeK5M4Ais7wXafGpftHjLKrbu3AivaYM9tmaUW5p5QuknSJzkGAbw8G/vGCovfvLd9/Iwg090g96QqlBygg9a7xmqXxN9bABKlmYkKFEk4J8AoAEkkgDrkAsJp4hWUBlcSRqIJySQJGCvLwA8Kc7RBZQw2KEYzvB/7f8tF2XZ0lnbAA3O0CSSf1yNP5JXWcPHJjI8DH5/Wn0ww8fqP0PhVMvG3DcyAF1DRtLLp1zvKkHuwRmCav7tjE9GHzOn86Xk/BdCm7PEB8rkYMggjIDDYncMCPCnKkxUKFCg3EmWLs+J/y6x/L41JdQFHMCfWC45+VN3u8hIGVmfERjx2AqRbh7ePA+rBfrn/F4VkrbDHadubTjxQ/4SM5860XshxhWyriToLKwAJOgnUDAyYLE+U1Su0qT4Fh/lb6D61Y+yF8Jda0cB9uXeGVIPiMT4eNKeNK8VteEuq4LLzjHQxnmfMedOtUbhl0yJJzknntHhEchTjvTBDtUO43M/rNO32qJfeFPP8A05VzdYtexLxV9J/EPmoJHy1D1q+qg7C9mTYcvcutcbMCSVXBGCwGwYiAAOdX1bOOWTt5/NljctwdJNHRGujiAoCiFGKRlVWcfwpN4XBPdtlI0906mVidU42iI3qypu+JEUUQkLqjMZVgd8qysMc9jRvaK6FLFwAxBb72TmTOd/pTHDXMRzH6/P5in7lySvUBpHTK0b6L5Tuy/wAXp+dI4nsow7K7MxYuoY4B06QoiIAzv+8Z5EL7OcAOSQAIknAAAk0bdsWwxXODBMSJG+2flV7knY1bemd4zs17zm5amGDI6MSMHeIDaWQkiCMxypL3Bw9o29QLtJbBwp3Y57v3BjeASYmKk9o3Qy3GwCxZpETj7p8SAq7jkPKs123FuwUUZfHjpGTsAAJ6ADBO9cff1Xacdlg+zwTwU5m4XuR/G5ePg0Va/wBFuXOBtizHvOGf7hIUXLcGFLHCzbdTJ5qRUewsWUVYnaPWpXY9yGYAwTgx1AmIOCCs4I/CK5cd1l20c2O8fwsrfFXOINsCxctIHD3WvqEI0QwVFk6yWI7wwAjeANpf7NDWmW2fdEqQrKJCmIBKfdcbYIg1AuXLpGpp0AiSNKgwwGQO8c8tqvgd/M1sl2wXpTXuFewC9sqwUHuOCoyRMFMLMDGgjoBJJr+I4+48aggWR3Fkhv4mIEjAwFg86v8AtM/snHgP+oVn76wAf7S/X/WpyOIw7NYX7bF+6GygGGkr3jOZAB2xk1oe0L4FudpK8ug1HbP4ahcMksWO3L8z+XxorlzU4A2SfjIn5hR6NT8QvNROx7IRSoIJMsQOWLa81Hj5xNWNCaFQoQoUVCg3FeDBEkYnp4gf+Pzqzu8D7pio2ZTHzYR5ZHqKrODwWHPSPoR+dajt+1iw3WB8RPrgVlvy177iiVsLPOB4EMCh+bChZDdx0MMIjl3t1B8zj1WmLx2H8XxVlam+C42S6HdScc9JaRA6ifp0qLLra5fh0Hg+0BcRWXYj4dR6HHpUgNWU7K47SZ3BMtG0/vjzESK0tq4DUyuhb0weAuXSq217sw7kjSkiSSJkmDgAHMDE05euwKm+y3ElhdnYMpHgWUz8lU1eEluqjkyuOO40DGiopoVtecOkmjoqAAoCioxSMqmbrU7TN0UshEa8hnUu43HUfnz86Xw1/UfHvfAlYpVEqAMGG5kHx5/UCp2pYgwgCidUloyYgcs8io261U9s8G6tqtrIY6mzEDUoZsn+0Djfvc41SOMvH3epSuq1Mq7BQyHlqJgHuggnEoQdzUBb3vHXVAYajpUyEEqSp5M0hZMAYgdS+W4+3tXDMvduG+2Lmi0xnkfoZqs7c7LYhWMkHSG2lMGNtwZg+Jqy9oUJsPAkgAgdYIJA8YBqYqarZD8xBjbPQ7nzxWOXTd1qVmuE7LOkAklY2J28zzHn86nWrHux3NwdQJ5nEAnpiPKoljsxwILXjECQ6TgwxAIG8SByo7PvtriqRH3tUE42KjEzOQR5cq69CzbX8FeFxVCzofvRz31EHEzIg+IqaW1OSMEalUx3jkas7xI2EbTWU7H7R9xdVbhhHOCdldhEGdlbGeRB/eq64/tN7BKsjFCSyMuBnOluhBn+R5acMpZt5/JhcctLJUZgyPOQYPkeo35EGOoO1VHELIQHncT61I7P4k3FN24IUd4SCJIKkaZgkDQomBqJMCKhcZb1KiHmwJ8lEnbzqsvCIcfi8aV3mNQ5eA6t9KFpNP6/U/rrQW2B9PIdAOVKjNc7ltcmjqtSqSopVUQqFFQoDj68A1uS6MrHmSCpE/hjGBE0dqe6NR0yO7yDEZMcsfnV7xlwX+Ii0oCDupJ3CkkuxPUyfJRTXb+i2VGJRSWMCWL/AHdXjEtnYMKyW73ppks1tQl9TcgSRAJ21kzvuBqA9BUz2l7HNpxetjKwpH7wBC/nFVFy2jqwN5UYESJIMjkTGkZEESNjmtX2Z2ovF2BZuQL6hdWZW4ikEXFbmeXWdxvXaTpGWX1K7g7oKhlO+QYOOoPXfI8Z51adncfGNvCZ0nw6rzFZ9uFezex9y5JjpdTcjpOfjU6yCdJAOZECeQJx5Qx8h4Gstx1WrHLcXzvIJ6Ax8K1/CcOttFVBCgepmJJPMnrWP7J7Ou3Y7jKpwzkQoAw0T944IAHP1rbAf7dK7cU+XDnynUhYNKoooVpZSqSaOk0AYNAUQoA0AqkXaVNJeigzRN+vypTCkmudVEC92kyuSbN9dE/tFWbZUZkOpMqcYYT1AildicAqKXEzchu9uqkSiDoADPmx6Cpb7HyP0pXCnujyrnn5d+O6lhF+3Ig0V7iABSbz5qk7U43lXHbRJtN4a+HZ45RnxM/y+dHdQVRcD2npkZycwCc4+m3pSuK7RYnAgchz9arc0eu0ntYAgzBERB5g8qX2J7R3bcg6bgS2Tqf+sW2pEjVPfyVEHOd8VU3L7Pg4FTOylAfIBBS5g7GELgHf9zPnRhlZekcmMuPbS2e1ffqr95lOV0oYx1iSSPH0p1TJ1EEYgA7xMkkcpx8PGk8Pa0qBiYyQIBPOByHIeAFOCtPut8sepB0pBSQKdFOQqOhQoCqSTQoUKDc14ftIWAWABYwFBEmNxI5zAxtgCqPjeNa4zMTLkk52UndmPNvAbcqRwNm9dcKNVy4+AiA5xkDoonJkDrW87D+zPAbinj/2rRj0a5+Sf4jXDHjdsuSfDn1js8sVtW1ZmJnSgJYjMnSstG0nxrUdm/ZtxJZXlLGhpBLEMDH7iAwCMGSJBrpvA8BbsJosotteiiJ8WO7HxJNV3bNriWGmyiGfxMxUxzEdP1FdbNRxmW+mK9pODFqzaLujXDdLAIDlRI1CRgGB8atPZz2ea7btXJUQ7MQ095NDKB4HUZ8ietTeF9gzccXOMuhzuLdsEL4amOSPAAAVq7VpUGlVgDkKice7urvJqajPdicM1r3llwQVbUvQq8iQeY1KT/eq2UU/c4YEg5BAIB8DBI+IB9KQ9qPGrmOkXLZJoURoqZFUmaOkmgDoUQoUAqkuaOaqO3vanh+FxdeX5Wk71zOQSNkEZliPCaAtKSVnYE+Wa5f2r9qHENItKlheR0m5c9WddI57J61me0Pajibv9bfvNvvc0qP7qhV/3Ho/ZaXujuV8EK0gjB3xyNK4bC1yX7MQrcVcY5ZbLaZye89tWIMnkSP/AJDmusWz3TWbl6y01cXeO0Ljr8A1keP4okmN+XnV32/xGld/M9AMmfSazKd7vzgxHkR/rWfy1zqJHBtAA6fr41MFuaj2Rmpo2qgSlqmu0A4tt7ptFzSfdv8Auv8AhJ8JwcHBMgjBmW1xTN5NWOn6/XpTnXab30jezv2n23/Zccv9GvLAZiD7pjtOP6vl1Xow2rcWGDKGUgqRKsDKkdQRg+lc47d9mbd9O8veGxGGHkeVZfs32g4ns26UV8DJVs27i5gsnI4I1AhhGDFa8LM/Hli5Mbh+HdgKI1m/Zv294fiwFJFm7sbbnBP/ALdzAbwBhvCtIwzV2achzQmioUgKhRUKZkez3s7a4S3ptiWIHvLh+85/JZ2UYHiZNWwpApQpuZU0U0QFKApgIo6KimgDLU04BpeqklhSNFe2R4+NJqRcTHKo5WKmqgURo6SaAANHNJrMe2vtgOET3dth/SHHd5+5Uj+sYcjH3AdznIEEk2LUP219uTZLWOGP7QYuXRn3Z20JONfVjhdgC06eZX7pJJJkmTJOWJnMtliepBPjzpFy5453yduZOozz57nMdS2TOAD5Q0wdpVSInxafKu+OMcbbTd542gePr4pB6f7VGN3P8s/Rp5HcUq7cMgbZ2yrbcgSQ3x5VGY9fiwgwIP3hjlV6DefZVaLcTebcCzE43e5aP0tmur29q519kfCfsr93PedLYyD9xWc7f81PhXReVeZzX669Dhn0RgftQ4hl4W5p56Qf4WdQ3xmP71QuwLmvhLPP9mB5lO7+VSPtG48JYdTJNwC2vLOoOT6C2fGSKZ9leHP9D4Y792T6u1En7W/9dLf3P+LO00RU23mkXuEp/hbe9c9Ou+hxRWU38T/p+VSfd4pVu1inpOzJtYrl32hpHFqBztJ6kvfH6wdq6s3hmuU/aHc1cWR+7bVZ5GAzfCXj+61d/T2e9w5/sZ21fMecesg8ozjz251qfZ72+4vhgFW57y2I/Z3hqQCMBWDakH8JjAgZrKAHy2H6Hpjypy3+uR5HqTy+YrdZKwyuy9k/anw9yBeR7LcyP2tv4p3x6pj6bDhOKS6ge26uh2dCGU+Ejn4b15yL/rP0JznPoetWfYXtBe4W5rsuUP4gco8DZ1/EuPMciK53j/o/c78BRVluz/tH4V7atcL2nI7yC29wKdjDqIYcxzgiYMihXPS9tzFCaTaegapBWs0JNN6qSTQR6hFNC5SxcoAMaSvjR6abAk+VBh77OeW3hUfiOIYmBNKOSfOlJUmbRpAoGpNtA2Dypi7bK7/GkqEoskDqY+OK4N2v2h7/AIniL3K5ecqY/BMJ/kKDltXZ/aHj/c8JxF0bpafT/Gw0J/nZa4OtuEUA4Awf4pIn4j4V044jOm77nJxg7nZWwJJ/E+wEbY8KTaIKmfg0k5zlQBLHfwBGOVGzSRGDsMSZG6ouxjILHoaK0DLjMwJAInn99852wOQ8K6oM3m+HkWH95W+7sfDekoP3Y8IuYnwDDaf1FLc5AyOmojVtMKwMHc909aVw3DM5VFDFnIUSqk6nIUCRvkj4+VMOz+wXA+64GwP3lN0//KdS7f8Atm38K0V1sVG4axgKhhFwpAJLKoCiANhA35/Mv9oMx6T0Kx89x8/KvHyu7a9THrUcr+1VpWyP7bnzwg/7qvvYxB/QeH/gP/W/+9Zj7Tn1NZ3/AOIDI/EPcE7HxmcSIwNq0/siung+HHS2D8Zb/urRP4Yid8tXrChZWi1U4lQ7HgKC8JRpTqnrtU62N68GeJ7oABCsxhSdlwSznwVQzf3a4t7acSLnHXiBCqVtoCIIRERAGnmBb36z1rrHF8WWIMMQ4AGm09wC1IaWFsGDcMbx3LfR64t2nxZu3blxt7jO5ncl2LcvFx0rT6ad2svqb4iNbII5T/5MZgKM5x6U6k5x8oE42AycmPSaTmPxegz6kjbE/DrSrXwxuScZO5HLbA6E4raxF/L4qcdJxy+R6UtT6fL5Ed3l4ZposOUQepLLmd5GKcnr4x9ZUyAck4PTwoB5VnafQL+YmioC7GCc+g+RM0VAenNjR3KXdSaQcis6jTmlFgRSCaaUwaAP33XH0/0oe+j9c+lM8VbO/wAKirxEYpBarxHWnFSZyKqGJNIAI5/CgLlbAG5ojbHUVVqW8aftoTQawDAc6jX+MWI3pvjMJUBsAVNNnftQ47TwAVTm7dtr4wga6fmiD1rkxICjb7q7fwr8PjXX/bT2N4jjjaFt7KW7SmNbNqZ20yYRCAIRRv8AvY2rFdsfZnxtlC+hLyKBPuX1tAEE6GVWPoDvXTCzRZTtkNUEjMNmAfvbGJ/CoPe9etJ8MQOWglQcSFA3M7n5DFJLSvPG+dxnHiDJHrRo0jEnppIAEbKurBz0+VdUGxnaI/sCR4BkmQfEeNX/ALB9nrd4y3IB0A3IWRLKVCAg4TvEGcwRtvWfcgnvHpm4Cp/xruI8K6N9k/CE+/unVH7O2JYNmHdojbDW/jXLmy9uFrrxTecjo1kECJPkCVXHQD85/k1x7nSRqPTJLDcHY7bco50+lRONNeTb09OSbcn+0q53rPI98kHMEtaESP4Z8iDitf7OL/8AaWP+Va//AJpNY37S7n7a0OYVmPkSAD45t7VruzdK20FptJCqChkrhQOWpre34pHTRWu9cWLjh/Lku7YqQoqst8aw+9bfzUal9GWV9AxqQvHGJFt/4mGhf8TgL/mFc9x2sqwFQ7973uF06dwHYItzMd5miLc4MZaCF2Yow3vHP3Guc9Kr+yH8TMV96fAELvLMMU4eAuZItozGJ/a/tTyzoXSABgAMAAABAxUXODU/tXe0CPZ4e/dZxq0OwJuWWLO/dBChCxyVwDAAAkAVxthtG2OsET5eQzXTftEVrPChTbFsXHAEnvHQC5OkMRghM538a5m+/Tf0Jxt5D59a9D03eO2D1F+qTeyWUxtynJjx5T1H6inLOxOOf3RPTIOfDPOKaZR0X/AT0Prt8uVP/hAPPOW0+cAb5nyz41pZiHaDv1kxB5SXB3xz+lLUxy0zGJlScxB3U7U0zwckiBnqOYBj7y+IzHxo1xyAnf8AcPgdo/WDQEr30Y+on5gxQpIvkYlx4YPzINFV6LcepbRxSRQoVkdEe7TL0KFBHDtUHjVEUKFMhcNsKlxQoUjAU9boUKRme0thUE8vX8qFClTS7RwP11qfYOKFCkHEPtLsqnanEhFCgqjHSIljbBLY5kmZ61hrrGW8kHp0oUK04+E5eTfC3mDABiBjE43HKu1/ZvbA4FYAE3rswN+8B9AB6ChQrN6v7Hb033tcu1QON/nQoV5d8PRjkP2h/wD5A/5X/fdrUdg99G196C0asxnlO1ChXqcf24/h5/P4zv8AsFa4lxdWGYTvk5xzq1u3SrSpKnGQYPPpQoV5vL91erwz6Z+Ej+mOQ0uxyu7E770yl1je0kkidpxz5UKFTh4GfmMh9pFw67QkwPekCcA/seVYZzG2MjahQr1/Tfxx5PqP5KQXM7nYfNkn6n41MVf2aHqDPjEAUKFaGdFQ/tSOjPHozRTlpR7wiMdOVChVYnSLN1o3PPn40KFCujNfL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0650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regionalezorggids.nl/images/rubrieken/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08" y="2826444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123resultaat.nl/images/rubrieken/hoven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41" y="420012"/>
            <a:ext cx="2304256" cy="23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ilitair verliest mogelijk beschermde status -  Foto ANP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26445"/>
            <a:ext cx="2857500" cy="17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27841" r="30336" b="32856"/>
          <a:stretch/>
        </p:blipFill>
        <p:spPr bwMode="auto">
          <a:xfrm>
            <a:off x="-122317" y="361058"/>
            <a:ext cx="926631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41201" y="908720"/>
            <a:ext cx="588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1</a:t>
            </a:r>
            <a:r>
              <a:rPr lang="nl-NL" dirty="0"/>
              <a:t>	illegale – verboden</a:t>
            </a:r>
          </a:p>
          <a:p>
            <a:r>
              <a:rPr lang="nl-NL" dirty="0"/>
              <a:t>2	communiceren – informatie uitwisselen</a:t>
            </a:r>
          </a:p>
          <a:p>
            <a:r>
              <a:rPr lang="nl-NL" dirty="0"/>
              <a:t>3	unieke – de enige</a:t>
            </a:r>
          </a:p>
          <a:p>
            <a:r>
              <a:rPr lang="nl-NL" dirty="0"/>
              <a:t>4	imiteren – nadoen</a:t>
            </a:r>
          </a:p>
          <a:p>
            <a:r>
              <a:rPr lang="nl-NL" dirty="0"/>
              <a:t>5	veronderstellen – denken</a:t>
            </a:r>
          </a:p>
          <a:p>
            <a:r>
              <a:rPr lang="nl-NL" dirty="0"/>
              <a:t>6	volume – geluidssterkte</a:t>
            </a:r>
          </a:p>
          <a:p>
            <a:r>
              <a:rPr lang="nl-NL" dirty="0"/>
              <a:t>7	link – gevaarlijk</a:t>
            </a:r>
          </a:p>
          <a:p>
            <a:r>
              <a:rPr lang="nl-NL" dirty="0"/>
              <a:t>8	hard maken – bewijzen</a:t>
            </a:r>
          </a:p>
          <a:p>
            <a:r>
              <a:rPr lang="nl-NL" dirty="0"/>
              <a:t>9	invloedrijk – machtig</a:t>
            </a:r>
          </a:p>
          <a:p>
            <a:r>
              <a:rPr lang="nl-NL" dirty="0"/>
              <a:t>10	realiseren – uitvoeren</a:t>
            </a:r>
          </a:p>
          <a:p>
            <a:r>
              <a:rPr lang="nl-NL" dirty="0"/>
              <a:t> 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57200" y="274638"/>
            <a:ext cx="4834880" cy="63408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400" b="1" dirty="0" smtClean="0"/>
              <a:t>HERHALEN BLOK 1</a:t>
            </a: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457200" y="4149080"/>
            <a:ext cx="87129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/>
            </a:pPr>
            <a:r>
              <a:rPr lang="nl-NL" dirty="0" smtClean="0"/>
              <a:t>Inschatten - beoordelen </a:t>
            </a:r>
          </a:p>
          <a:p>
            <a:pPr marL="342900" indent="-342900">
              <a:buAutoNum type="arabicPlain"/>
            </a:pPr>
            <a:r>
              <a:rPr lang="nl-NL" dirty="0" smtClean="0"/>
              <a:t>Verklaren - duidelijk </a:t>
            </a:r>
            <a:r>
              <a:rPr lang="nl-NL" dirty="0"/>
              <a:t>maken </a:t>
            </a:r>
            <a:endParaRPr lang="nl-NL" dirty="0" smtClean="0"/>
          </a:p>
          <a:p>
            <a:pPr marL="342900" indent="-342900">
              <a:buAutoNum type="arabicPlain"/>
            </a:pPr>
            <a:r>
              <a:rPr lang="nl-NL" dirty="0" smtClean="0"/>
              <a:t>Controleren - nakijken </a:t>
            </a:r>
          </a:p>
          <a:p>
            <a:pPr marL="342900" indent="-342900">
              <a:buAutoNum type="arabicPlain" startAt="4"/>
            </a:pPr>
            <a:r>
              <a:rPr lang="nl-NL" dirty="0" smtClean="0"/>
              <a:t>Verduidelijken - uitleggen</a:t>
            </a:r>
            <a:endParaRPr lang="nl-NL" sz="300" dirty="0"/>
          </a:p>
          <a:p>
            <a:pPr marL="342900" indent="-342900">
              <a:buAutoNum type="arabicPlain" startAt="5"/>
            </a:pPr>
            <a:r>
              <a:rPr lang="nl-NL" dirty="0" smtClean="0"/>
              <a:t>Aflezen - zien</a:t>
            </a:r>
          </a:p>
          <a:p>
            <a:endParaRPr lang="nl-NL" sz="300" dirty="0"/>
          </a:p>
          <a:p>
            <a:r>
              <a:rPr lang="nl-NL" dirty="0" smtClean="0"/>
              <a:t>6    Bevestigen - zeggen </a:t>
            </a:r>
            <a:r>
              <a:rPr lang="nl-NL" dirty="0"/>
              <a:t>dat het </a:t>
            </a:r>
            <a:r>
              <a:rPr lang="nl-NL" dirty="0" smtClean="0"/>
              <a:t>klopt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203200" y="63500"/>
            <a:ext cx="101601" cy="1"/>
            <a:chOff x="203200" y="63500"/>
            <a:chExt cx="101601" cy="1"/>
          </a:xfrm>
        </p:grpSpPr>
        <p:sp>
          <p:nvSpPr>
            <p:cNvPr id="10" name="Vrije vorm 9"/>
            <p:cNvSpPr/>
            <p:nvPr/>
          </p:nvSpPr>
          <p:spPr>
            <a:xfrm>
              <a:off x="203200" y="635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3810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304800" y="635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38100" cap="flat" cmpd="sng" algn="ctr">
              <a:solidFill>
                <a:srgbClr val="2020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547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69</Words>
  <Application>Microsoft Office PowerPoint</Application>
  <PresentationFormat>Diavoorstelling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3. Taalschat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IT-Workz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Kempen, Lotte van</dc:creator>
  <cp:lastModifiedBy>Lotte</cp:lastModifiedBy>
  <cp:revision>15</cp:revision>
  <dcterms:created xsi:type="dcterms:W3CDTF">2014-08-29T07:27:34Z</dcterms:created>
  <dcterms:modified xsi:type="dcterms:W3CDTF">2014-10-13T19:59:36Z</dcterms:modified>
</cp:coreProperties>
</file>